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smtClean="0">
                <a:solidFill>
                  <a:schemeClr val="bg1"/>
                </a:solidFill>
              </a:rPr>
              <a:t>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804</TotalTime>
  <Words>3165</Words>
  <Application>Microsoft Office PowerPoint</Application>
  <PresentationFormat>Grand écran</PresentationFormat>
  <Paragraphs>474</Paragraphs>
  <Slides>98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98</vt:i4>
      </vt:variant>
    </vt:vector>
  </HeadingPairs>
  <TitlesOfParts>
    <vt:vector size="105" baseType="lpstr">
      <vt:lpstr>Arial</vt:lpstr>
      <vt:lpstr>Courier New</vt:lpstr>
      <vt:lpstr>Gill Sans MT</vt:lpstr>
      <vt:lpstr>Symbol</vt:lpstr>
      <vt:lpstr>Times New Roman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427</cp:revision>
  <dcterms:created xsi:type="dcterms:W3CDTF">2019-09-24T08:20:47Z</dcterms:created>
  <dcterms:modified xsi:type="dcterms:W3CDTF">2019-10-06T07:58:02Z</dcterms:modified>
</cp:coreProperties>
</file>